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80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1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339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95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92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201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276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464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20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87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869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8870-AEE6-46A4-BD53-14A11CD9E62E}" type="datetimeFigureOut">
              <a:rPr lang="es-MX" smtClean="0"/>
              <a:t>25/10/2023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941CF-3B33-4E9C-8C39-AB16B7110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14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97339E-0217-4948-84E1-F1B149B64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30695"/>
            <a:ext cx="7772400" cy="1700695"/>
          </a:xfrm>
        </p:spPr>
        <p:txBody>
          <a:bodyPr>
            <a:normAutofit/>
          </a:bodyPr>
          <a:lstStyle/>
          <a:p>
            <a:r>
              <a:rPr lang="es-MX" sz="1600" b="1" i="1" dirty="0"/>
              <a:t>SECRETARÍA DE SALUD</a:t>
            </a:r>
            <a:br>
              <a:rPr lang="es-MX" sz="1600" b="1" i="1" dirty="0"/>
            </a:br>
            <a:r>
              <a:rPr lang="es-MX" sz="1600" b="1" i="1" dirty="0"/>
              <a:t>SUBDIRECCIÓN DE CALIDAD Y ENSEÑANZA</a:t>
            </a:r>
            <a:br>
              <a:rPr lang="es-MX" sz="1600" b="1" i="1" dirty="0"/>
            </a:br>
            <a:r>
              <a:rPr lang="es-MX" sz="1600" b="1" i="1" dirty="0"/>
              <a:t>DEPARTAMENTO DE CAPACITACIÓN Y FORMACIÓN DE RECURSOS HUMANOS.</a:t>
            </a:r>
            <a:br>
              <a:rPr lang="es-MX" sz="1600" b="1" i="1" dirty="0"/>
            </a:br>
            <a:r>
              <a:rPr lang="es-MX" sz="1600" b="1" i="1" dirty="0"/>
              <a:t>COORDINACIÓN DE PREGRADO Y SERVICIO SOCIAL</a:t>
            </a:r>
            <a:br>
              <a:rPr lang="es-MX" sz="1600" b="1" i="1" dirty="0"/>
            </a:br>
            <a:br>
              <a:rPr lang="es-MX" sz="1600" b="1" i="1" dirty="0"/>
            </a:br>
            <a:r>
              <a:rPr lang="es-MX" sz="1800" b="1" i="1" u="sng" dirty="0"/>
              <a:t>FICHA DE IDENTIFICACIÓN</a:t>
            </a:r>
            <a:br>
              <a:rPr lang="es-MX" sz="1600" b="1" i="1" dirty="0"/>
            </a:br>
            <a:endParaRPr lang="es-MX" sz="1600" b="1" i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84498E-0D50-4472-9CD2-5009DF614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131390"/>
            <a:ext cx="7663070" cy="4150140"/>
          </a:xfrm>
        </p:spPr>
        <p:txBody>
          <a:bodyPr>
            <a:normAutofit lnSpcReduction="10000"/>
          </a:bodyPr>
          <a:lstStyle/>
          <a:p>
            <a:pPr algn="l"/>
            <a:r>
              <a:rPr lang="es-MX" sz="1600" b="1" i="1" dirty="0"/>
              <a:t>NOMBRE:</a:t>
            </a:r>
            <a:r>
              <a:rPr lang="es-MX" sz="2000" b="1" i="1" dirty="0"/>
              <a:t>   </a:t>
            </a:r>
            <a:r>
              <a:rPr lang="es-MX" sz="1600" i="1" u="sng" dirty="0"/>
              <a:t>_______________________________________________________________</a:t>
            </a:r>
            <a:endParaRPr lang="es-MX" sz="1800" i="1" u="sng" dirty="0"/>
          </a:p>
          <a:p>
            <a:pPr algn="l"/>
            <a:r>
              <a:rPr lang="es-MX" sz="1400" dirty="0"/>
              <a:t>                             </a:t>
            </a:r>
            <a:r>
              <a:rPr lang="es-MX" sz="1000" b="1" dirty="0"/>
              <a:t>APELLIDO PATERNO</a:t>
            </a:r>
            <a:r>
              <a:rPr lang="es-MX" sz="1400" dirty="0"/>
              <a:t>	                   </a:t>
            </a:r>
            <a:r>
              <a:rPr lang="es-MX" sz="1000" b="1" dirty="0"/>
              <a:t>APELLIDO MATERNO</a:t>
            </a:r>
            <a:r>
              <a:rPr lang="es-MX" sz="1400" dirty="0"/>
              <a:t>                                          </a:t>
            </a:r>
            <a:r>
              <a:rPr lang="es-MX" sz="1000" b="1" dirty="0"/>
              <a:t>NOMBRE(S)</a:t>
            </a:r>
          </a:p>
          <a:p>
            <a:pPr algn="l"/>
            <a:r>
              <a:rPr lang="es-MX" sz="1600" b="1" dirty="0"/>
              <a:t>DOMICILIO</a:t>
            </a:r>
            <a:r>
              <a:rPr lang="es-MX" sz="2000" dirty="0"/>
              <a:t>:  </a:t>
            </a:r>
            <a:r>
              <a:rPr lang="es-MX" sz="1600" u="sng" dirty="0"/>
              <a:t>______________________________________________________________    </a:t>
            </a:r>
            <a:endParaRPr lang="es-MX" sz="2000" u="sng" dirty="0"/>
          </a:p>
          <a:p>
            <a:pPr algn="l"/>
            <a:r>
              <a:rPr lang="es-MX" sz="2000" dirty="0"/>
              <a:t>	</a:t>
            </a:r>
            <a:r>
              <a:rPr lang="es-MX" sz="1100" dirty="0"/>
              <a:t>        </a:t>
            </a:r>
            <a:r>
              <a:rPr lang="es-MX" sz="1100" b="1" dirty="0"/>
              <a:t>       CALLE</a:t>
            </a:r>
            <a:r>
              <a:rPr lang="es-MX" sz="1100" dirty="0"/>
              <a:t>	                       </a:t>
            </a:r>
            <a:r>
              <a:rPr lang="es-MX" sz="1100" b="1" dirty="0"/>
              <a:t>NUM.</a:t>
            </a:r>
            <a:r>
              <a:rPr lang="es-MX" sz="1100" dirty="0"/>
              <a:t>	               </a:t>
            </a:r>
            <a:r>
              <a:rPr lang="es-MX" sz="1100" b="1" dirty="0"/>
              <a:t>COLONIA</a:t>
            </a:r>
            <a:r>
              <a:rPr lang="es-MX" sz="1100" dirty="0"/>
              <a:t>	           </a:t>
            </a:r>
            <a:r>
              <a:rPr lang="es-MX" sz="1100" b="1" dirty="0"/>
              <a:t>      LOCALIDAD</a:t>
            </a:r>
          </a:p>
          <a:p>
            <a:pPr algn="l"/>
            <a:r>
              <a:rPr lang="es-MX" sz="1600" b="1" dirty="0"/>
              <a:t>C.P. ____________   CURP: _______________________________   RFC: ______________</a:t>
            </a:r>
          </a:p>
          <a:p>
            <a:pPr algn="l"/>
            <a:endParaRPr lang="es-MX" sz="1100" b="1" dirty="0"/>
          </a:p>
          <a:p>
            <a:pPr algn="l"/>
            <a:r>
              <a:rPr lang="es-MX" sz="1600" b="1" dirty="0"/>
              <a:t>TEL. CELULAR:</a:t>
            </a:r>
            <a:r>
              <a:rPr lang="es-MX" sz="1600" dirty="0"/>
              <a:t> </a:t>
            </a:r>
            <a:r>
              <a:rPr lang="es-MX" sz="1600" u="sng" dirty="0"/>
              <a:t>_______________ __ </a:t>
            </a:r>
            <a:r>
              <a:rPr lang="es-MX" sz="1600" b="1" dirty="0"/>
              <a:t>TEL. DE CASA (CON LADA):</a:t>
            </a:r>
            <a:r>
              <a:rPr lang="es-MX" sz="1600" dirty="0"/>
              <a:t>   </a:t>
            </a:r>
            <a:r>
              <a:rPr lang="es-MX" sz="1600" u="sng" dirty="0"/>
              <a:t>____________________</a:t>
            </a:r>
          </a:p>
          <a:p>
            <a:pPr algn="l"/>
            <a:r>
              <a:rPr lang="es-MX" sz="1600" b="1" dirty="0"/>
              <a:t>CORREO ELECTRONICO:</a:t>
            </a:r>
            <a:r>
              <a:rPr lang="es-MX" sz="1600" dirty="0"/>
              <a:t>  </a:t>
            </a:r>
            <a:r>
              <a:rPr lang="es-MX" sz="1600" u="sng" dirty="0"/>
              <a:t>_____________________</a:t>
            </a:r>
          </a:p>
          <a:p>
            <a:pPr algn="l"/>
            <a:r>
              <a:rPr lang="es-MX" sz="1600" b="1" dirty="0"/>
              <a:t>ESTADO CIVIL: _______________   HIJOS Y EDADES: ___________</a:t>
            </a:r>
          </a:p>
          <a:p>
            <a:pPr algn="l"/>
            <a:endParaRPr lang="es-MX" sz="1600" b="1" dirty="0"/>
          </a:p>
          <a:p>
            <a:pPr algn="l"/>
            <a:r>
              <a:rPr lang="es-MX" sz="1600" b="1" dirty="0"/>
              <a:t>PADRE: </a:t>
            </a:r>
            <a:r>
              <a:rPr lang="es-MX" sz="1600" b="1" u="sng" dirty="0"/>
              <a:t>________________________________</a:t>
            </a:r>
            <a:r>
              <a:rPr lang="es-MX" sz="1600" dirty="0"/>
              <a:t>   </a:t>
            </a:r>
            <a:r>
              <a:rPr lang="es-MX" sz="1600" b="1" dirty="0"/>
              <a:t>CELULAR</a:t>
            </a:r>
            <a:r>
              <a:rPr lang="es-MX" sz="1600" dirty="0"/>
              <a:t>:   </a:t>
            </a:r>
            <a:r>
              <a:rPr lang="es-MX" sz="1600" u="sng" dirty="0"/>
              <a:t>________________________</a:t>
            </a:r>
          </a:p>
          <a:p>
            <a:pPr algn="l"/>
            <a:r>
              <a:rPr lang="es-MX" sz="1600" b="1" dirty="0"/>
              <a:t>MADRE</a:t>
            </a:r>
            <a:r>
              <a:rPr lang="es-MX" sz="1600" dirty="0"/>
              <a:t>: ________________________________ </a:t>
            </a:r>
            <a:r>
              <a:rPr lang="es-MX" sz="1600" b="1" dirty="0"/>
              <a:t>CELULAR</a:t>
            </a:r>
            <a:r>
              <a:rPr lang="es-MX" sz="1600" dirty="0"/>
              <a:t>__________________________</a:t>
            </a:r>
            <a:endParaRPr lang="es-MX" sz="1600" u="sng" dirty="0"/>
          </a:p>
          <a:p>
            <a:pPr algn="l"/>
            <a:endParaRPr lang="es-MX" sz="1600" dirty="0"/>
          </a:p>
          <a:p>
            <a:pPr algn="l"/>
            <a:endParaRPr lang="es-MX" sz="16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0A27860-BCE2-6852-1E04-F5B656F258E2}"/>
              </a:ext>
            </a:extLst>
          </p:cNvPr>
          <p:cNvSpPr/>
          <p:nvPr/>
        </p:nvSpPr>
        <p:spPr>
          <a:xfrm>
            <a:off x="7792279" y="272146"/>
            <a:ext cx="914400" cy="1072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3058513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</TotalTime>
  <Words>113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SECRETARÍA DE SALUD SUBDIRECCIÓN DE CALIDAD Y ENSEÑANZA DEPARTAMENTO DE CAPACITACIÓN Y FORMACIÓN DE RECURSOS HUMANOS. COORDINACIÓN DE PREGRADO Y SERVICIO SOCIAL  FICHA DE IDENTIFICACIÓN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user147</cp:lastModifiedBy>
  <cp:revision>18</cp:revision>
  <cp:lastPrinted>2023-10-25T14:48:37Z</cp:lastPrinted>
  <dcterms:created xsi:type="dcterms:W3CDTF">2021-10-08T15:48:17Z</dcterms:created>
  <dcterms:modified xsi:type="dcterms:W3CDTF">2023-10-25T15:51:56Z</dcterms:modified>
</cp:coreProperties>
</file>